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22"/>
  </p:notesMasterIdLst>
  <p:sldIdLst>
    <p:sldId id="260" r:id="rId5"/>
    <p:sldId id="563" r:id="rId6"/>
    <p:sldId id="564" r:id="rId7"/>
    <p:sldId id="684" r:id="rId8"/>
    <p:sldId id="687" r:id="rId9"/>
    <p:sldId id="688" r:id="rId10"/>
    <p:sldId id="689" r:id="rId11"/>
    <p:sldId id="690" r:id="rId12"/>
    <p:sldId id="692" r:id="rId13"/>
    <p:sldId id="693" r:id="rId14"/>
    <p:sldId id="694" r:id="rId15"/>
    <p:sldId id="696" r:id="rId16"/>
    <p:sldId id="695" r:id="rId17"/>
    <p:sldId id="620" r:id="rId18"/>
    <p:sldId id="633" r:id="rId19"/>
    <p:sldId id="691" r:id="rId20"/>
    <p:sldId id="624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Montserrat" panose="020B0604020202020204" charset="0"/>
      <p:regular r:id="rId27"/>
      <p:bold r:id="rId28"/>
      <p:italic r:id="rId29"/>
      <p:boldItalic r:id="rId30"/>
    </p:embeddedFont>
    <p:embeddedFont>
      <p:font typeface="Source Sans Pro" panose="020B0503030403020204" pitchFamily="34" charset="0"/>
      <p:regular r:id="rId31"/>
      <p:bold r:id="rId32"/>
      <p:italic r:id="rId33"/>
      <p:boldItalic r:id="rId34"/>
    </p:embeddedFont>
    <p:embeddedFont>
      <p:font typeface="Stag Book" panose="02000503060000020004" charset="0"/>
      <p:regular r:id="rId35"/>
      <p:italic r:id="rId36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68F80-7D7B-4332-8A34-27E25E5ADEDF}" v="162" dt="2021-05-31T22:00:54.409"/>
    <p1510:client id="{B7DFFAD3-7D6E-48D4-9AB2-3DDB625B36D8}" v="2" dt="2021-05-31T22:26:43.093"/>
    <p1510:client id="{C2B50EEA-BAD8-44DE-A2B6-B919F7A948D0}" v="24" dt="2021-06-05T02:43:01.006"/>
    <p1510:client id="{CF28DD43-C0AB-6E3A-A15D-84FAD508B5A5}" v="18" dt="2021-06-24T16:19:44.697"/>
    <p1510:client id="{D03FB84D-AF2A-461A-B46F-DD7B3F5826B6}" v="22" dt="2021-05-26T13:43:05.141"/>
    <p1510:client id="{E1BD9046-ADBE-4791-90D3-255924FFE5AD}" v="2" dt="2021-05-31T22:24:23.656"/>
    <p1510:client id="{F5B26ED5-EC92-128F-2FB0-05A32F67C92A}" v="32" dt="2021-08-02T17:21:45.6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65" autoAdjust="0"/>
    <p:restoredTop sz="86351" autoAdjust="0"/>
  </p:normalViewPr>
  <p:slideViewPr>
    <p:cSldViewPr snapToGrid="0">
      <p:cViewPr varScale="1">
        <p:scale>
          <a:sx n="73" d="100"/>
          <a:sy n="73" d="100"/>
        </p:scale>
        <p:origin x="750" y="54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12.fntdata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CF28DD43-C0AB-6E3A-A15D-84FAD508B5A5}"/>
    <pc:docChg chg="modSld">
      <pc:chgData name="Escuela de Ingeniería IDAT" userId="S::escuelaingenieria@idat.edu.pe::f9e93f9f-80a6-4cf8-9a16-479b4fa66e32" providerId="AD" clId="Web-{CF28DD43-C0AB-6E3A-A15D-84FAD508B5A5}" dt="2021-06-24T16:19:44.697" v="14" actId="14100"/>
      <pc:docMkLst>
        <pc:docMk/>
      </pc:docMkLst>
      <pc:sldChg chg="modSp">
        <pc:chgData name="Escuela de Ingeniería IDAT" userId="S::escuelaingenieria@idat.edu.pe::f9e93f9f-80a6-4cf8-9a16-479b4fa66e32" providerId="AD" clId="Web-{CF28DD43-C0AB-6E3A-A15D-84FAD508B5A5}" dt="2021-06-24T16:19:27.024" v="10" actId="1076"/>
        <pc:sldMkLst>
          <pc:docMk/>
          <pc:sldMk cId="1591953419" sldId="631"/>
        </pc:sldMkLst>
        <pc:picChg chg="mod">
          <ac:chgData name="Escuela de Ingeniería IDAT" userId="S::escuelaingenieria@idat.edu.pe::f9e93f9f-80a6-4cf8-9a16-479b4fa66e32" providerId="AD" clId="Web-{CF28DD43-C0AB-6E3A-A15D-84FAD508B5A5}" dt="2021-06-24T16:15:54.761" v="1" actId="1076"/>
          <ac:picMkLst>
            <pc:docMk/>
            <pc:sldMk cId="1591953419" sldId="631"/>
            <ac:picMk id="2" creationId="{00000000-0000-0000-0000-000000000000}"/>
          </ac:picMkLst>
        </pc:picChg>
        <pc:picChg chg="mod">
          <ac:chgData name="Escuela de Ingeniería IDAT" userId="S::escuelaingenieria@idat.edu.pe::f9e93f9f-80a6-4cf8-9a16-479b4fa66e32" providerId="AD" clId="Web-{CF28DD43-C0AB-6E3A-A15D-84FAD508B5A5}" dt="2021-06-24T16:19:27.024" v="10" actId="1076"/>
          <ac:picMkLst>
            <pc:docMk/>
            <pc:sldMk cId="1591953419" sldId="631"/>
            <ac:picMk id="5" creationId="{00000000-0000-0000-0000-000000000000}"/>
          </ac:picMkLst>
        </pc:picChg>
      </pc:sldChg>
      <pc:sldChg chg="modSp">
        <pc:chgData name="Escuela de Ingeniería IDAT" userId="S::escuelaingenieria@idat.edu.pe::f9e93f9f-80a6-4cf8-9a16-479b4fa66e32" providerId="AD" clId="Web-{CF28DD43-C0AB-6E3A-A15D-84FAD508B5A5}" dt="2021-06-24T16:19:44.697" v="14" actId="14100"/>
        <pc:sldMkLst>
          <pc:docMk/>
          <pc:sldMk cId="99607655" sldId="632"/>
        </pc:sldMkLst>
        <pc:spChg chg="mod">
          <ac:chgData name="Escuela de Ingeniería IDAT" userId="S::escuelaingenieria@idat.edu.pe::f9e93f9f-80a6-4cf8-9a16-479b4fa66e32" providerId="AD" clId="Web-{CF28DD43-C0AB-6E3A-A15D-84FAD508B5A5}" dt="2021-06-24T16:18:54.553" v="2" actId="20577"/>
          <ac:spMkLst>
            <pc:docMk/>
            <pc:sldMk cId="99607655" sldId="632"/>
            <ac:spMk id="6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CF28DD43-C0AB-6E3A-A15D-84FAD508B5A5}" dt="2021-06-24T16:19:44.697" v="14" actId="14100"/>
          <ac:picMkLst>
            <pc:docMk/>
            <pc:sldMk cId="99607655" sldId="632"/>
            <ac:picMk id="5" creationId="{00000000-0000-0000-0000-000000000000}"/>
          </ac:picMkLst>
        </pc:pic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Escuela de Ingeniería IDAT" userId="S::escuelaingenieria@idat.edu.pe::f9e93f9f-80a6-4cf8-9a16-479b4fa66e32" providerId="AD" clId="Web-{F5B26ED5-EC92-128F-2FB0-05A32F67C92A}"/>
    <pc:docChg chg="modSld">
      <pc:chgData name="Escuela de Ingeniería IDAT" userId="S::escuelaingenieria@idat.edu.pe::f9e93f9f-80a6-4cf8-9a16-479b4fa66e32" providerId="AD" clId="Web-{F5B26ED5-EC92-128F-2FB0-05A32F67C92A}" dt="2021-08-02T17:21:45.609" v="28"/>
      <pc:docMkLst>
        <pc:docMk/>
      </pc:docMkLst>
      <pc:sldChg chg="addSp delSp modSp">
        <pc:chgData name="Escuela de Ingeniería IDAT" userId="S::escuelaingenieria@idat.edu.pe::f9e93f9f-80a6-4cf8-9a16-479b4fa66e32" providerId="AD" clId="Web-{F5B26ED5-EC92-128F-2FB0-05A32F67C92A}" dt="2021-08-02T17:21:45.609" v="28"/>
        <pc:sldMkLst>
          <pc:docMk/>
          <pc:sldMk cId="4227363741" sldId="260"/>
        </pc:sldMkLst>
        <pc:spChg chg="mod">
          <ac:chgData name="Escuela de Ingeniería IDAT" userId="S::escuelaingenieria@idat.edu.pe::f9e93f9f-80a6-4cf8-9a16-479b4fa66e32" providerId="AD" clId="Web-{F5B26ED5-EC92-128F-2FB0-05A32F67C92A}" dt="2021-08-02T17:16:19.364" v="20" actId="20577"/>
          <ac:spMkLst>
            <pc:docMk/>
            <pc:sldMk cId="4227363741" sldId="260"/>
            <ac:spMk id="2" creationId="{51FB5928-6A9D-4A40-A59B-3E296900738E}"/>
          </ac:spMkLst>
        </pc:spChg>
        <pc:spChg chg="add del">
          <ac:chgData name="Escuela de Ingeniería IDAT" userId="S::escuelaingenieria@idat.edu.pe::f9e93f9f-80a6-4cf8-9a16-479b4fa66e32" providerId="AD" clId="Web-{F5B26ED5-EC92-128F-2FB0-05A32F67C92A}" dt="2021-08-02T17:21:45.609" v="28"/>
          <ac:spMkLst>
            <pc:docMk/>
            <pc:sldMk cId="4227363741" sldId="260"/>
            <ac:spMk id="3" creationId="{6AC20D46-0AD9-411A-9288-91E24B65B1E1}"/>
          </ac:spMkLst>
        </pc:spChg>
      </pc:sldChg>
      <pc:sldChg chg="modSp">
        <pc:chgData name="Escuela de Ingeniería IDAT" userId="S::escuelaingenieria@idat.edu.pe::f9e93f9f-80a6-4cf8-9a16-479b4fa66e32" providerId="AD" clId="Web-{F5B26ED5-EC92-128F-2FB0-05A32F67C92A}" dt="2021-08-02T17:21:34.655" v="27" actId="20577"/>
        <pc:sldMkLst>
          <pc:docMk/>
          <pc:sldMk cId="2389362275" sldId="684"/>
        </pc:sldMkLst>
        <pc:spChg chg="mod">
          <ac:chgData name="Escuela de Ingeniería IDAT" userId="S::escuelaingenieria@idat.edu.pe::f9e93f9f-80a6-4cf8-9a16-479b4fa66e32" providerId="AD" clId="Web-{F5B26ED5-EC92-128F-2FB0-05A32F67C92A}" dt="2021-08-02T17:21:34.655" v="27" actId="20577"/>
          <ac:spMkLst>
            <pc:docMk/>
            <pc:sldMk cId="2389362275" sldId="684"/>
            <ac:spMk id="2" creationId="{00000000-0000-0000-0000-000000000000}"/>
          </ac:spMkLst>
        </pc:spChg>
      </pc:sldChg>
      <pc:sldChg chg="modSp">
        <pc:chgData name="Escuela de Ingeniería IDAT" userId="S::escuelaingenieria@idat.edu.pe::f9e93f9f-80a6-4cf8-9a16-479b4fa66e32" providerId="AD" clId="Web-{F5B26ED5-EC92-128F-2FB0-05A32F67C92A}" dt="2021-08-02T17:16:38.364" v="22" actId="1076"/>
        <pc:sldMkLst>
          <pc:docMk/>
          <pc:sldMk cId="3464312357" sldId="693"/>
        </pc:sldMkLst>
        <pc:picChg chg="mod">
          <ac:chgData name="Escuela de Ingeniería IDAT" userId="S::escuelaingenieria@idat.edu.pe::f9e93f9f-80a6-4cf8-9a16-479b4fa66e32" providerId="AD" clId="Web-{F5B26ED5-EC92-128F-2FB0-05A32F67C92A}" dt="2021-08-02T17:16:38.364" v="22" actId="1076"/>
          <ac:picMkLst>
            <pc:docMk/>
            <pc:sldMk cId="3464312357" sldId="693"/>
            <ac:picMk id="7" creationId="{00000000-0000-0000-0000-000000000000}"/>
          </ac:picMkLst>
        </pc:pic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2/08/2021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AKaD2btS1A4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0999" y="2296680"/>
            <a:ext cx="5342467" cy="2264641"/>
          </a:xfrm>
        </p:spPr>
        <p:txBody>
          <a:bodyPr/>
          <a:lstStyle/>
          <a:p>
            <a:r>
              <a:rPr lang="es-ES" dirty="0"/>
              <a:t>INGLÉS PARA EL TRABAJO</a:t>
            </a:r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11: </a:t>
            </a:r>
            <a:r>
              <a:rPr lang="es-ES" sz="1200" b="1" dirty="0" err="1">
                <a:solidFill>
                  <a:schemeClr val="bg1"/>
                </a:solidFill>
                <a:latin typeface="Stag Book"/>
                <a:cs typeface="Arial"/>
              </a:rPr>
              <a:t>Past</a:t>
            </a: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 Simple</a:t>
            </a:r>
            <a:endParaRPr lang="es-PE" sz="1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200" b="1" dirty="0" err="1">
                <a:solidFill>
                  <a:schemeClr val="bg1"/>
                </a:solidFill>
                <a:latin typeface="Stag Book"/>
                <a:cs typeface="Arial"/>
              </a:rPr>
              <a:t>Todas</a:t>
            </a: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 las </a:t>
            </a:r>
            <a:r>
              <a:rPr lang="en-US" sz="1200" b="1" dirty="0" err="1">
                <a:solidFill>
                  <a:schemeClr val="bg1"/>
                </a:solidFill>
                <a:latin typeface="Stag Book"/>
                <a:cs typeface="Arial"/>
              </a:rPr>
              <a:t>carreras</a:t>
            </a:r>
            <a:endParaRPr lang="en-US" sz="1200" b="1" dirty="0" err="1">
              <a:solidFill>
                <a:schemeClr val="bg1"/>
              </a:solidFill>
              <a:latin typeface="Stag Book"/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7682564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Past</a:t>
            </a:r>
            <a:r>
              <a:rPr lang="es-ES" noProof="0" dirty="0"/>
              <a:t> Simple in </a:t>
            </a:r>
            <a:r>
              <a:rPr lang="es-ES" noProof="0" dirty="0" err="1"/>
              <a:t>all</a:t>
            </a:r>
            <a:r>
              <a:rPr lang="es-ES" noProof="0" dirty="0"/>
              <a:t> </a:t>
            </a:r>
            <a:r>
              <a:rPr lang="es-ES" noProof="0" dirty="0" err="1"/>
              <a:t>forms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319194"/>
            <a:ext cx="10845240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Simple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tense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when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abput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actios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happened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at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specific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time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Marcador de contenido 3"/>
          <p:cNvPicPr>
            <a:picLocks noChangeAspect="1"/>
          </p:cNvPicPr>
          <p:nvPr/>
        </p:nvPicPr>
        <p:blipFill rotWithShape="1">
          <a:blip r:embed="rId2"/>
          <a:srcRect t="62437"/>
          <a:stretch/>
        </p:blipFill>
        <p:spPr>
          <a:xfrm>
            <a:off x="874854" y="3166142"/>
            <a:ext cx="7657904" cy="2518774"/>
          </a:xfrm>
          <a:prstGeom prst="rect">
            <a:avLst/>
          </a:prstGeom>
        </p:spPr>
      </p:pic>
      <p:pic>
        <p:nvPicPr>
          <p:cNvPr id="8" name="Picture 2" descr="705,471 Personas Señalando Imágenes y Fotos - 123R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229" y="1980188"/>
            <a:ext cx="3069771" cy="3963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312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7682564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Past</a:t>
            </a:r>
            <a:r>
              <a:rPr lang="es-ES" noProof="0" dirty="0"/>
              <a:t> Simple in </a:t>
            </a:r>
            <a:r>
              <a:rPr lang="es-ES" noProof="0" dirty="0" err="1"/>
              <a:t>all</a:t>
            </a:r>
            <a:r>
              <a:rPr lang="es-ES" noProof="0" dirty="0"/>
              <a:t> </a:t>
            </a:r>
            <a:r>
              <a:rPr lang="es-ES" noProof="0" dirty="0" err="1"/>
              <a:t>forms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319194"/>
            <a:ext cx="10845240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make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sentences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Simple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Picture 2" descr="705,471 Personas Señalando Imágenes y Fotos - 123R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229" y="1980188"/>
            <a:ext cx="3069771" cy="3963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2137059"/>
            <a:ext cx="8281852" cy="4467533"/>
          </a:xfrm>
          <a:prstGeom prst="rect">
            <a:avLst/>
          </a:prstGeom>
          <a:ln>
            <a:solidFill>
              <a:srgbClr val="8200FF"/>
            </a:solidFill>
          </a:ln>
        </p:spPr>
      </p:pic>
    </p:spTree>
    <p:extLst>
      <p:ext uri="{BB962C8B-B14F-4D97-AF65-F5344CB8AC3E}">
        <p14:creationId xmlns:p14="http://schemas.microsoft.com/office/powerpoint/2010/main" val="2371411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7682564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Past</a:t>
            </a:r>
            <a:r>
              <a:rPr lang="es-ES" noProof="0" dirty="0"/>
              <a:t> Simple in </a:t>
            </a:r>
            <a:r>
              <a:rPr lang="es-ES" noProof="0" dirty="0" err="1"/>
              <a:t>all</a:t>
            </a:r>
            <a:r>
              <a:rPr lang="es-ES" noProof="0" dirty="0"/>
              <a:t> </a:t>
            </a:r>
            <a:r>
              <a:rPr lang="es-ES" noProof="0" dirty="0" err="1"/>
              <a:t>forms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319194"/>
            <a:ext cx="10845240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make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sentences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Simple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Picture 2" descr="705,471 Personas Señalando Imágenes y Fotos - 123R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229" y="1980188"/>
            <a:ext cx="3069771" cy="3963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26" y="2313889"/>
            <a:ext cx="8357455" cy="4127058"/>
          </a:xfrm>
          <a:prstGeom prst="rect">
            <a:avLst/>
          </a:prstGeom>
          <a:ln>
            <a:solidFill>
              <a:srgbClr val="8200FF"/>
            </a:solidFill>
          </a:ln>
        </p:spPr>
      </p:pic>
    </p:spTree>
    <p:extLst>
      <p:ext uri="{BB962C8B-B14F-4D97-AF65-F5344CB8AC3E}">
        <p14:creationId xmlns:p14="http://schemas.microsoft.com/office/powerpoint/2010/main" val="19498313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7682564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Past</a:t>
            </a:r>
            <a:r>
              <a:rPr lang="es-ES" noProof="0" dirty="0"/>
              <a:t> Simple in </a:t>
            </a:r>
            <a:r>
              <a:rPr lang="es-ES" noProof="0" dirty="0" err="1"/>
              <a:t>all</a:t>
            </a:r>
            <a:r>
              <a:rPr lang="es-ES" noProof="0" dirty="0"/>
              <a:t> </a:t>
            </a:r>
            <a:r>
              <a:rPr lang="es-ES" noProof="0" dirty="0" err="1"/>
              <a:t>forms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319194"/>
            <a:ext cx="10845240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make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sentences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Simple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Picture 2" descr="705,471 Personas Señalando Imágenes y Fotos - 123R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229" y="1980188"/>
            <a:ext cx="3069771" cy="3963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t="6385"/>
          <a:stretch/>
        </p:blipFill>
        <p:spPr>
          <a:xfrm>
            <a:off x="822961" y="2170196"/>
            <a:ext cx="8242662" cy="4060785"/>
          </a:xfrm>
          <a:prstGeom prst="rect">
            <a:avLst/>
          </a:prstGeom>
          <a:ln>
            <a:solidFill>
              <a:srgbClr val="8200FF"/>
            </a:solidFill>
          </a:ln>
        </p:spPr>
      </p:pic>
    </p:spTree>
    <p:extLst>
      <p:ext uri="{BB962C8B-B14F-4D97-AF65-F5344CB8AC3E}">
        <p14:creationId xmlns:p14="http://schemas.microsoft.com/office/powerpoint/2010/main" val="3426829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Virtual </a:t>
            </a:r>
            <a:r>
              <a:rPr lang="es-ES" sz="6000" dirty="0" err="1">
                <a:latin typeface="Stag Book"/>
                <a:cs typeface="Arial"/>
              </a:rPr>
              <a:t>Activity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complete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verb</a:t>
            </a:r>
            <a:r>
              <a:rPr lang="es-PE" sz="1800" dirty="0"/>
              <a:t> in </a:t>
            </a:r>
            <a:r>
              <a:rPr lang="es-PE" sz="1800" dirty="0" err="1"/>
              <a:t>past</a:t>
            </a:r>
            <a:r>
              <a:rPr lang="es-PE" sz="1800" dirty="0"/>
              <a:t>.</a:t>
            </a:r>
          </a:p>
        </p:txBody>
      </p:sp>
      <p:sp>
        <p:nvSpPr>
          <p:cNvPr id="7" name="3 Marcador de contenido"/>
          <p:cNvSpPr txBox="1">
            <a:spLocks/>
          </p:cNvSpPr>
          <p:nvPr/>
        </p:nvSpPr>
        <p:spPr>
          <a:xfrm>
            <a:off x="2550354" y="1838254"/>
            <a:ext cx="6162571" cy="44188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b="1" dirty="0">
                <a:solidFill>
                  <a:srgbClr val="8200FF"/>
                </a:solidFill>
              </a:rPr>
              <a:t>PRESENT                                                    PAST</a:t>
            </a:r>
            <a:r>
              <a:rPr lang="en-US" sz="1800" dirty="0">
                <a:solidFill>
                  <a:srgbClr val="8200FF"/>
                </a:solidFill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Ask	</a:t>
            </a:r>
            <a:endParaRPr lang="en-US" sz="1800" dirty="0">
              <a:solidFill>
                <a:srgbClr val="FF000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Brush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Have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Invite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Like    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Listen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Live    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Make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Read  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Write                                            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Work                                                                                      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1156917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complete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biography</a:t>
            </a:r>
            <a:r>
              <a:rPr lang="es-PE" sz="1800" dirty="0"/>
              <a:t>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correct</a:t>
            </a:r>
            <a:r>
              <a:rPr lang="es-PE" sz="1800" dirty="0"/>
              <a:t> </a:t>
            </a:r>
            <a:r>
              <a:rPr lang="es-PE" sz="1800" dirty="0" err="1"/>
              <a:t>verb</a:t>
            </a:r>
            <a:r>
              <a:rPr lang="es-PE" sz="1800" dirty="0"/>
              <a:t> in </a:t>
            </a:r>
            <a:r>
              <a:rPr lang="es-PE" sz="1800" dirty="0" err="1"/>
              <a:t>parentheses</a:t>
            </a:r>
            <a:r>
              <a:rPr lang="es-PE" sz="1800" dirty="0"/>
              <a:t>.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t="8905" b="56624"/>
          <a:stretch/>
        </p:blipFill>
        <p:spPr>
          <a:xfrm>
            <a:off x="711762" y="1625799"/>
            <a:ext cx="10262722" cy="53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862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 err="1"/>
              <a:t>Thanks</a:t>
            </a:r>
            <a:r>
              <a:rPr lang="es-ES" sz="6000" dirty="0"/>
              <a:t>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s-PE" b="0" dirty="0"/>
              <a:t>Formula o</a:t>
            </a:r>
            <a:r>
              <a:rPr lang="es-ES" b="0" dirty="0"/>
              <a:t>raciones y preguntas usando el </a:t>
            </a:r>
            <a:r>
              <a:rPr lang="es-ES" b="0" dirty="0" err="1"/>
              <a:t>Past</a:t>
            </a:r>
            <a:r>
              <a:rPr lang="es-ES" b="0" dirty="0"/>
              <a:t> Simple para describir actividades en pasado.</a:t>
            </a:r>
            <a:r>
              <a:rPr lang="es-PE" b="0" dirty="0"/>
              <a:t>  </a:t>
            </a:r>
          </a:p>
          <a:p>
            <a:pPr>
              <a:spcBef>
                <a:spcPts val="1200"/>
              </a:spcBef>
            </a:pPr>
            <a:endParaRPr lang="es-PE" b="0" dirty="0"/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4" y="1538759"/>
            <a:ext cx="9230942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11: </a:t>
            </a:r>
            <a:r>
              <a:rPr lang="es-PE" sz="4000" spc="0" dirty="0" err="1"/>
              <a:t>Past</a:t>
            </a:r>
            <a:r>
              <a:rPr lang="es-PE" sz="4000" spc="0" dirty="0"/>
              <a:t> Simple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47732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Review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of Regular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Verbs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and </a:t>
            </a: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Irregular </a:t>
            </a:r>
            <a:r>
              <a:rPr lang="es-ES" kern="1600" dirty="0" err="1">
                <a:solidFill>
                  <a:schemeClr val="bg1"/>
                </a:solidFill>
                <a:latin typeface="Stag Book"/>
                <a:cs typeface="Arial"/>
              </a:rPr>
              <a:t>Verbs</a:t>
            </a:r>
            <a:r>
              <a:rPr lang="es-ES" sz="1800" b="0" i="0" u="none" strike="noStrike" kern="16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kern="1600" baseline="0" dirty="0" err="1">
                <a:solidFill>
                  <a:schemeClr val="bg1"/>
                </a:solidFill>
                <a:latin typeface="Stag Book"/>
                <a:cs typeface="Arial"/>
              </a:rPr>
              <a:t>Past</a:t>
            </a:r>
            <a:r>
              <a:rPr lang="es-ES" kern="1600" baseline="0" dirty="0">
                <a:solidFill>
                  <a:schemeClr val="bg1"/>
                </a:solidFill>
                <a:latin typeface="Stag Book"/>
                <a:cs typeface="Arial"/>
              </a:rPr>
              <a:t> Simple in </a:t>
            </a:r>
            <a:r>
              <a:rPr lang="es-ES" kern="1600" baseline="0" dirty="0" err="1">
                <a:solidFill>
                  <a:schemeClr val="bg1"/>
                </a:solidFill>
                <a:latin typeface="Stag Book"/>
                <a:cs typeface="Arial"/>
              </a:rPr>
              <a:t>all</a:t>
            </a:r>
            <a:r>
              <a:rPr lang="es-ES" kern="1600" baseline="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kern="1600" baseline="0" dirty="0" err="1">
                <a:solidFill>
                  <a:schemeClr val="bg1"/>
                </a:solidFill>
                <a:latin typeface="Stag Book"/>
                <a:cs typeface="Arial"/>
              </a:rPr>
              <a:t>forms</a:t>
            </a:r>
            <a:r>
              <a:rPr lang="es-ES" kern="1600" baseline="0" dirty="0">
                <a:solidFill>
                  <a:schemeClr val="bg1"/>
                </a:solidFill>
                <a:latin typeface="Stag Book"/>
                <a:cs typeface="Arial"/>
              </a:rPr>
              <a:t>.</a:t>
            </a:r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7682564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Review</a:t>
            </a:r>
            <a:r>
              <a:rPr lang="es-ES" dirty="0"/>
              <a:t> of Regular  and Irregular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319194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Watch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video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Can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name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regular and irregular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verbs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on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video?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68515" y="5565332"/>
            <a:ext cx="4951740" cy="646331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es-PE" dirty="0">
                <a:hlinkClick r:id="rId2"/>
              </a:rPr>
              <a:t>https://www.youtube.com/watch?v=AKaD2btS1A4</a:t>
            </a:r>
            <a:endParaRPr lang="en-US"/>
          </a:p>
          <a:p>
            <a:endParaRPr lang="es-PE" dirty="0">
              <a:cs typeface="Calibri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14934" t="7464" r="16124" b="5811"/>
          <a:stretch/>
        </p:blipFill>
        <p:spPr>
          <a:xfrm>
            <a:off x="5852160" y="2313889"/>
            <a:ext cx="5408023" cy="318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362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7878506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Review</a:t>
            </a:r>
            <a:r>
              <a:rPr lang="es-ES" dirty="0"/>
              <a:t> of  Regular and Irregular 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Regular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Verbs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verbs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describe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actions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.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have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add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ED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follow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spelling</a:t>
            </a:r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rules.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Marcador de contenido 6"/>
          <p:cNvPicPr>
            <a:picLocks noChangeAspect="1"/>
          </p:cNvPicPr>
          <p:nvPr/>
        </p:nvPicPr>
        <p:blipFill rotWithShape="1">
          <a:blip r:embed="rId2"/>
          <a:srcRect l="2586" t="21437" r="3449" b="4535"/>
          <a:stretch/>
        </p:blipFill>
        <p:spPr>
          <a:xfrm>
            <a:off x="1611022" y="1656084"/>
            <a:ext cx="7944286" cy="4871641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5308" y="2021844"/>
            <a:ext cx="2218313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83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Regular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Also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remember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three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ways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pronounce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ED: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6" name="5 Marcador de contenido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" t="25539" r="-506" b="8284"/>
          <a:stretch/>
        </p:blipFill>
        <p:spPr>
          <a:xfrm>
            <a:off x="1233669" y="1852986"/>
            <a:ext cx="8476933" cy="418205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3304" y="1656084"/>
            <a:ext cx="2218313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44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Irre</a:t>
            </a:r>
            <a:r>
              <a:rPr lang="es-ES" dirty="0" err="1"/>
              <a:t>gular</a:t>
            </a:r>
            <a:r>
              <a:rPr lang="es-ES" dirty="0"/>
              <a:t>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happened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irregular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verbs.They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change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completely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6" name="Marcador de conteni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88"/>
          <a:stretch/>
        </p:blipFill>
        <p:spPr>
          <a:xfrm>
            <a:off x="2569074" y="2743200"/>
            <a:ext cx="6076950" cy="310896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5292" y="2061210"/>
            <a:ext cx="2218313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740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Irre</a:t>
            </a:r>
            <a:r>
              <a:rPr lang="es-ES" dirty="0" err="1"/>
              <a:t>gular</a:t>
            </a:r>
            <a:r>
              <a:rPr lang="es-ES" dirty="0"/>
              <a:t>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happened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irregular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verbs.They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change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completely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Marcador de contenido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9" t="12843" r="1020"/>
          <a:stretch/>
        </p:blipFill>
        <p:spPr>
          <a:xfrm>
            <a:off x="1619794" y="1972491"/>
            <a:ext cx="9313817" cy="441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878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7682564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Past</a:t>
            </a:r>
            <a:r>
              <a:rPr lang="es-ES" noProof="0" dirty="0"/>
              <a:t> Simple in </a:t>
            </a:r>
            <a:r>
              <a:rPr lang="es-ES" noProof="0" dirty="0" err="1"/>
              <a:t>all</a:t>
            </a:r>
            <a:r>
              <a:rPr lang="es-ES" noProof="0" dirty="0"/>
              <a:t> </a:t>
            </a:r>
            <a:r>
              <a:rPr lang="es-ES" noProof="0" dirty="0" err="1"/>
              <a:t>forms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319194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Listen to a true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story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trip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number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1 to 7.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9988" t="30610" r="64508" b="51868"/>
          <a:stretch/>
        </p:blipFill>
        <p:spPr>
          <a:xfrm>
            <a:off x="6400697" y="2623898"/>
            <a:ext cx="4754880" cy="284900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36068" t="21771" r="36099" b="45652"/>
          <a:stretch/>
        </p:blipFill>
        <p:spPr>
          <a:xfrm>
            <a:off x="702326" y="2115200"/>
            <a:ext cx="5698371" cy="418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893346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FB997F85B8CA145A26AE4768547A3DD" ma:contentTypeVersion="15" ma:contentTypeDescription="Crear nuevo documento." ma:contentTypeScope="" ma:versionID="60272cf12fadb04c44fa533bbbbb4282">
  <xsd:schema xmlns:xsd="http://www.w3.org/2001/XMLSchema" xmlns:xs="http://www.w3.org/2001/XMLSchema" xmlns:p="http://schemas.microsoft.com/office/2006/metadata/properties" xmlns:ns2="e50e6a60-bf04-416a-ba10-5609124fa244" xmlns:ns3="45859cbc-c967-47d1-bb52-9eae5028608e" targetNamespace="http://schemas.microsoft.com/office/2006/metadata/properties" ma:root="true" ma:fieldsID="79c235f17b6838e0b72e2a04c0dc795b" ns2:_="" ns3:_="">
    <xsd:import namespace="e50e6a60-bf04-416a-ba10-5609124fa244"/>
    <xsd:import namespace="45859cbc-c967-47d1-bb52-9eae5028608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e6a60-bf04-416a-ba10-5609124fa2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23a92ad6-3467-41fb-943a-42f1a24e8f26}" ma:internalName="TaxCatchAll" ma:showField="CatchAllData" ma:web="e50e6a60-bf04-416a-ba10-5609124fa2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9cbc-c967-47d1-bb52-9eae502860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Etiquetas de imagen" ma:readOnly="false" ma:fieldId="{5cf76f15-5ced-4ddc-b409-7134ff3c332f}" ma:taxonomyMulti="true" ma:sspId="9e5487c7-8c5a-4935-9903-4f05a1727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5859cbc-c967-47d1-bb52-9eae5028608e">
      <Terms xmlns="http://schemas.microsoft.com/office/infopath/2007/PartnerControls"/>
    </lcf76f155ced4ddcb4097134ff3c332f>
    <TaxCatchAll xmlns="e50e6a60-bf04-416a-ba10-5609124fa244" xsi:nil="true"/>
  </documentManagement>
</p:properties>
</file>

<file path=customXml/itemProps1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1C0B8A-8CFD-45A9-A4F2-BBAE380DAC9D}"/>
</file>

<file path=customXml/itemProps3.xml><?xml version="1.0" encoding="utf-8"?>
<ds:datastoreItem xmlns:ds="http://schemas.openxmlformats.org/officeDocument/2006/customXml" ds:itemID="{614FE58E-FE7F-43F1-BD0D-4A9D60109A8B}">
  <ds:schemaRefs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b2f1b6dc-0811-4178-b44e-61abc6c46c0b"/>
    <ds:schemaRef ds:uri="http://purl.org/dc/elements/1.1/"/>
    <ds:schemaRef ds:uri="92f665f1-379d-4402-bd07-afabc33bff16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5250</TotalTime>
  <Words>343</Words>
  <Application>Microsoft Office PowerPoint</Application>
  <PresentationFormat>Widescreen</PresentationFormat>
  <Paragraphs>63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Idat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121300</cp:lastModifiedBy>
  <cp:revision>412</cp:revision>
  <dcterms:created xsi:type="dcterms:W3CDTF">2019-08-23T20:21:46Z</dcterms:created>
  <dcterms:modified xsi:type="dcterms:W3CDTF">2021-08-02T17:21:53Z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0x0101009FB997F85B8CA145A26AE4768547A3DD</vt:lpwstr>
  </property>
</Properties>
</file>

<file path=docProps/thumbnail.jpeg>
</file>